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BD223-1452-467C-842C-7BB814F06824}" type="datetimeFigureOut">
              <a:rPr lang="nb-NO" smtClean="0"/>
              <a:t>08.09.2014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BCD97-D764-433B-A64C-1954349ED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541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Skildrer gjerne enkelthendelser eller</a:t>
            </a:r>
            <a:r>
              <a:rPr lang="nb-NO" baseline="0" dirty="0" smtClean="0"/>
              <a:t> små klipp fra en persons liv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D97-D764-433B-A64C-1954349ED44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86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Fordi novellen skal være kort, må forfatteren «skrelle» bort det som er unødvendig. Derfor blir opplysningene som står igjen, enda mer betydningsfulle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D97-D764-433B-A64C-1954349ED44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6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surssidene.pedit.no/web/PageND.aspx?id=994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Novelle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- Å skrive en novelle…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52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Kjennetegn på novelle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Forholdsvis kort fortelling </a:t>
            </a:r>
          </a:p>
          <a:p>
            <a:r>
              <a:rPr lang="nb-NO" dirty="0" smtClean="0"/>
              <a:t>Få personer og kort tidsrom</a:t>
            </a:r>
          </a:p>
          <a:p>
            <a:r>
              <a:rPr lang="nb-NO" dirty="0" smtClean="0"/>
              <a:t>I en novelle kan mye være bare </a:t>
            </a:r>
            <a:r>
              <a:rPr lang="nb-NO" i="1" dirty="0" smtClean="0"/>
              <a:t>antydet</a:t>
            </a:r>
          </a:p>
          <a:p>
            <a:r>
              <a:rPr lang="nb-NO" dirty="0" smtClean="0"/>
              <a:t>Bare det viktigste er med</a:t>
            </a:r>
          </a:p>
          <a:p>
            <a:r>
              <a:rPr lang="nb-NO" dirty="0" smtClean="0"/>
              <a:t>Ofte en overraskende slutt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74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«Å skrive en novelle»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5833" y="2628900"/>
            <a:ext cx="10248894" cy="3269828"/>
          </a:xfrm>
        </p:spPr>
        <p:txBody>
          <a:bodyPr/>
          <a:lstStyle/>
          <a:p>
            <a:r>
              <a:rPr lang="nb-NO" dirty="0" smtClean="0"/>
              <a:t> </a:t>
            </a:r>
            <a:r>
              <a:rPr lang="nb-NO" b="1" dirty="0" smtClean="0"/>
              <a:t>Tema</a:t>
            </a:r>
            <a:r>
              <a:rPr lang="nb-NO" dirty="0" smtClean="0"/>
              <a:t>; du kan f.eks. skrive en spennende historie med mye dramatikk, men egentlig handler novellen din kanskje om kjærlighet og sjalusi</a:t>
            </a:r>
          </a:p>
          <a:p>
            <a:r>
              <a:rPr lang="nb-NO" b="1" dirty="0" smtClean="0"/>
              <a:t>Symbol</a:t>
            </a:r>
            <a:r>
              <a:rPr lang="nb-NO" dirty="0" smtClean="0"/>
              <a:t>; en gjenstand, en person, et tegn eller en handling </a:t>
            </a:r>
          </a:p>
          <a:p>
            <a:pPr marL="0" indent="0">
              <a:buNone/>
            </a:pPr>
            <a:r>
              <a:rPr lang="nb-NO" b="1" dirty="0"/>
              <a:t> </a:t>
            </a:r>
            <a:r>
              <a:rPr lang="nb-NO" b="1" dirty="0" smtClean="0"/>
              <a:t>   </a:t>
            </a:r>
            <a:r>
              <a:rPr lang="nb-NO" dirty="0" smtClean="0"/>
              <a:t>som representerer mer enn bare </a:t>
            </a:r>
            <a:r>
              <a:rPr lang="nb-NO" dirty="0"/>
              <a:t>seg </a:t>
            </a:r>
            <a:r>
              <a:rPr lang="nb-NO" dirty="0" smtClean="0"/>
              <a:t>selv</a:t>
            </a:r>
          </a:p>
          <a:p>
            <a:pPr marL="0" indent="0">
              <a:buNone/>
            </a:pPr>
            <a:r>
              <a:rPr lang="nb-NO" dirty="0">
                <a:hlinkClick r:id="rId3"/>
              </a:rPr>
              <a:t>http://</a:t>
            </a:r>
            <a:r>
              <a:rPr lang="nb-NO" dirty="0" smtClean="0">
                <a:hlinkClick r:id="rId3"/>
              </a:rPr>
              <a:t>ressurssidene.pedit.no/web/PageND.aspx?id=99470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52" y="35861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0" y="730672"/>
            <a:ext cx="9601196" cy="1738208"/>
          </a:xfrm>
        </p:spPr>
        <p:txBody>
          <a:bodyPr/>
          <a:lstStyle/>
          <a:p>
            <a:r>
              <a:rPr lang="nb-NO" dirty="0" smtClean="0"/>
              <a:t>«Å skrive novelle»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5400" y="2468880"/>
            <a:ext cx="10066019" cy="3771900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Som </a:t>
            </a:r>
            <a:r>
              <a:rPr lang="nb-NO" dirty="0"/>
              <a:t>personene i andre typer fortellinger, opplever også hoved-personen i novella et problem eller en konflikt. </a:t>
            </a:r>
            <a:endParaRPr lang="nb-NO" dirty="0" smtClean="0"/>
          </a:p>
          <a:p>
            <a:r>
              <a:rPr lang="nb-NO" dirty="0" smtClean="0"/>
              <a:t>I </a:t>
            </a:r>
            <a:r>
              <a:rPr lang="nb-NO" dirty="0"/>
              <a:t>mange noveller bygges spenninga opp mot et høydepunkt på slutten</a:t>
            </a:r>
            <a:r>
              <a:rPr lang="nb-NO" dirty="0" smtClean="0"/>
              <a:t>.</a:t>
            </a:r>
          </a:p>
          <a:p>
            <a:r>
              <a:rPr lang="nb-NO" dirty="0" smtClean="0"/>
              <a:t> </a:t>
            </a:r>
            <a:r>
              <a:rPr lang="nb-NO" dirty="0"/>
              <a:t>Dette høydepunktet er ofte samtidig et vendepunkt der konflikten eller problemet får ei overraskende og uventa løsning.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180" y="5038802"/>
            <a:ext cx="1920238" cy="104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 skrive novelle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Allikevel, ikke </a:t>
            </a:r>
            <a:r>
              <a:rPr lang="nb-NO" dirty="0"/>
              <a:t>alle </a:t>
            </a:r>
            <a:r>
              <a:rPr lang="nb-NO" dirty="0" smtClean="0"/>
              <a:t>novelleforfattere </a:t>
            </a:r>
            <a:r>
              <a:rPr lang="nb-NO" dirty="0"/>
              <a:t>følger </a:t>
            </a:r>
            <a:r>
              <a:rPr lang="nb-NO" dirty="0" smtClean="0"/>
              <a:t>det tradisjonelle </a:t>
            </a:r>
            <a:r>
              <a:rPr lang="nb-NO" dirty="0"/>
              <a:t>mønsteret når de skriver. </a:t>
            </a:r>
            <a:endParaRPr lang="nb-NO" dirty="0" smtClean="0"/>
          </a:p>
          <a:p>
            <a:r>
              <a:rPr lang="nb-NO" dirty="0" smtClean="0"/>
              <a:t>Vi </a:t>
            </a:r>
            <a:r>
              <a:rPr lang="nb-NO" dirty="0"/>
              <a:t>finner ikke alltid en </a:t>
            </a:r>
            <a:r>
              <a:rPr lang="nb-NO"/>
              <a:t>klar </a:t>
            </a:r>
            <a:r>
              <a:rPr lang="nb-NO" smtClean="0"/>
              <a:t>spenningskurve,  </a:t>
            </a:r>
            <a:r>
              <a:rPr lang="nb-NO" dirty="0" smtClean="0"/>
              <a:t>noen ganger får vi presentert </a:t>
            </a:r>
            <a:r>
              <a:rPr lang="nb-NO" dirty="0"/>
              <a:t>en konflikt som ulmer under overflata og </a:t>
            </a:r>
            <a:r>
              <a:rPr lang="nb-NO" dirty="0" smtClean="0"/>
              <a:t>som </a:t>
            </a:r>
            <a:r>
              <a:rPr lang="nb-NO" dirty="0"/>
              <a:t>ikke finner </a:t>
            </a:r>
            <a:r>
              <a:rPr lang="nb-NO" dirty="0" smtClean="0"/>
              <a:t>noen løsning.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140" y="4229099"/>
            <a:ext cx="2788920" cy="19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Kilder: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Tekst:</a:t>
            </a:r>
          </a:p>
          <a:p>
            <a:r>
              <a:rPr lang="nb-NO" dirty="0" smtClean="0"/>
              <a:t> Basisboka, Norsk digital læringsarena, Norsksidene.no</a:t>
            </a:r>
          </a:p>
          <a:p>
            <a:endParaRPr lang="nb-NO" dirty="0"/>
          </a:p>
          <a:p>
            <a:r>
              <a:rPr lang="nb-NO" dirty="0" smtClean="0"/>
              <a:t>Bilder:</a:t>
            </a:r>
          </a:p>
          <a:p>
            <a:r>
              <a:rPr lang="nb-NO" dirty="0" smtClean="0"/>
              <a:t>Jannikeharsvik.blogg.no</a:t>
            </a:r>
          </a:p>
          <a:p>
            <a:r>
              <a:rPr lang="nb-NO" dirty="0" smtClean="0"/>
              <a:t>M.db.no</a:t>
            </a:r>
          </a:p>
          <a:p>
            <a:r>
              <a:rPr lang="nb-NO" dirty="0" smtClean="0"/>
              <a:t>www.musikkspill-lopper.no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9695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A9600B170B994EA65E9B2554904AA9" ma:contentTypeVersion="0" ma:contentTypeDescription="Opprett et nytt dokument." ma:contentTypeScope="" ma:versionID="2c55f3232ee1e4b508914195ac4d31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c6d51af13cf4c1c31db0d9c8bf87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7035E0-9F87-4952-9340-F813104576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FD1C34-AF15-40FD-936D-163A1FB3E5AD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C20F7C-D391-424F-A947-78EF8C5B10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</TotalTime>
  <Words>242</Words>
  <Application>Microsoft Office PowerPoint</Application>
  <PresentationFormat>Widescreen</PresentationFormat>
  <Paragraphs>33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Organisk</vt:lpstr>
      <vt:lpstr>Novelle</vt:lpstr>
      <vt:lpstr>Kjennetegn på novelle</vt:lpstr>
      <vt:lpstr>«Å skrive en novelle»</vt:lpstr>
      <vt:lpstr>«Å skrive novelle»</vt:lpstr>
      <vt:lpstr>Å skrive novelle</vt:lpstr>
      <vt:lpstr>Kilder: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Novelle</dc:title>
  <dc:creator>Jane K Hasle</dc:creator>
  <cp:lastModifiedBy>Jane K Hasle</cp:lastModifiedBy>
  <cp:revision>13</cp:revision>
  <dcterms:created xsi:type="dcterms:W3CDTF">2014-09-07T06:52:53Z</dcterms:created>
  <dcterms:modified xsi:type="dcterms:W3CDTF">2014-09-08T08:59:51Z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0x010100D7A9600B170B994EA65E9B2554904AA9</vt:lpwstr>
  </property>
</Properties>
</file>