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rsksidene.no/" TargetMode="External"/><Relationship Id="rId2" Type="http://schemas.openxmlformats.org/officeDocument/2006/relationships/hyperlink" Target="http://www.skrivesenteret.n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4873" y="193419"/>
            <a:ext cx="4649273" cy="657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9172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2589212" y="862885"/>
            <a:ext cx="8915400" cy="504833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b-NO" dirty="0" smtClean="0"/>
              <a:t>Sammenhengen mellom form, innhold og formål</a:t>
            </a:r>
          </a:p>
          <a:p>
            <a:r>
              <a:rPr lang="nb-NO" dirty="0" smtClean="0"/>
              <a:t>Formål:</a:t>
            </a:r>
          </a:p>
          <a:p>
            <a:pPr lvl="1"/>
            <a:r>
              <a:rPr lang="nb-NO" dirty="0"/>
              <a:t>Hvorfor skriver </a:t>
            </a:r>
            <a:r>
              <a:rPr lang="nb-NO" dirty="0" smtClean="0"/>
              <a:t>du </a:t>
            </a:r>
            <a:r>
              <a:rPr lang="nb-NO" dirty="0"/>
              <a:t>denne teksten</a:t>
            </a:r>
            <a:r>
              <a:rPr lang="nb-NO" dirty="0" smtClean="0"/>
              <a:t>?		</a:t>
            </a:r>
            <a:endParaRPr lang="nb-NO" dirty="0"/>
          </a:p>
          <a:p>
            <a:pPr lvl="1"/>
            <a:r>
              <a:rPr lang="nb-NO" dirty="0" smtClean="0"/>
              <a:t>Hva </a:t>
            </a:r>
            <a:r>
              <a:rPr lang="nb-NO" dirty="0"/>
              <a:t>skal den brukes til?</a:t>
            </a:r>
          </a:p>
          <a:p>
            <a:pPr lvl="1"/>
            <a:r>
              <a:rPr lang="nb-NO" dirty="0"/>
              <a:t>Hvem skal lese den?</a:t>
            </a:r>
          </a:p>
          <a:p>
            <a:pPr lvl="1"/>
            <a:r>
              <a:rPr lang="nb-NO" dirty="0"/>
              <a:t>Hvordan skal den </a:t>
            </a:r>
            <a:r>
              <a:rPr lang="nb-NO" dirty="0" smtClean="0"/>
              <a:t>vurderes?</a:t>
            </a:r>
          </a:p>
          <a:p>
            <a:r>
              <a:rPr lang="nb-NO" dirty="0" smtClean="0"/>
              <a:t>Innhold:</a:t>
            </a:r>
          </a:p>
          <a:p>
            <a:pPr lvl="1"/>
            <a:r>
              <a:rPr lang="nb-NO" dirty="0" smtClean="0"/>
              <a:t>Hva skal teksten din handle om?</a:t>
            </a:r>
          </a:p>
          <a:p>
            <a:pPr lvl="1"/>
            <a:r>
              <a:rPr lang="nb-NO" dirty="0" smtClean="0"/>
              <a:t>Er det noe du vil formidle?</a:t>
            </a:r>
          </a:p>
          <a:p>
            <a:pPr lvl="1"/>
            <a:r>
              <a:rPr lang="nb-NO" dirty="0" smtClean="0"/>
              <a:t>Skal du svare på en oppgave?</a:t>
            </a:r>
          </a:p>
          <a:p>
            <a:r>
              <a:rPr lang="nb-NO" dirty="0" smtClean="0"/>
              <a:t>Form:</a:t>
            </a:r>
          </a:p>
          <a:p>
            <a:pPr lvl="1"/>
            <a:r>
              <a:rPr lang="nb-NO" dirty="0" smtClean="0"/>
              <a:t>Språk</a:t>
            </a:r>
          </a:p>
          <a:p>
            <a:pPr lvl="1"/>
            <a:r>
              <a:rPr lang="nb-NO" dirty="0" smtClean="0"/>
              <a:t>Sjanger</a:t>
            </a:r>
          </a:p>
          <a:p>
            <a:pPr lvl="1"/>
            <a:endParaRPr lang="nb-NO" dirty="0" smtClean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endParaRPr lang="nb-NO" dirty="0"/>
          </a:p>
        </p:txBody>
      </p:sp>
      <p:sp>
        <p:nvSpPr>
          <p:cNvPr id="2" name="TekstSylinder 1"/>
          <p:cNvSpPr txBox="1"/>
          <p:nvPr/>
        </p:nvSpPr>
        <p:spPr>
          <a:xfrm>
            <a:off x="1184856" y="5911222"/>
            <a:ext cx="90280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nb-NO" sz="1200" dirty="0"/>
              <a:t>Kilder: </a:t>
            </a:r>
            <a:endParaRPr lang="nb-NO" sz="1200" dirty="0" smtClean="0"/>
          </a:p>
          <a:p>
            <a:pPr lvl="1"/>
            <a:r>
              <a:rPr lang="nb-NO" sz="1200" dirty="0" smtClean="0">
                <a:hlinkClick r:id="rId2"/>
              </a:rPr>
              <a:t>http</a:t>
            </a:r>
            <a:r>
              <a:rPr lang="nb-NO" sz="1200" dirty="0">
                <a:hlinkClick r:id="rId2"/>
              </a:rPr>
              <a:t>://www.skrivesenteret.no/</a:t>
            </a:r>
            <a:endParaRPr lang="nb-NO" sz="1200" dirty="0"/>
          </a:p>
          <a:p>
            <a:pPr lvl="1"/>
            <a:r>
              <a:rPr lang="nb-NO" sz="1200" dirty="0">
                <a:hlinkClick r:id="rId3"/>
              </a:rPr>
              <a:t>http://www.norsksidene.no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779043433"/>
      </p:ext>
    </p:extLst>
  </p:cSld>
  <p:clrMapOvr>
    <a:masterClrMapping/>
  </p:clrMapOvr>
</p:sld>
</file>

<file path=ppt/theme/theme1.xml><?xml version="1.0" encoding="utf-8"?>
<a:theme xmlns:a="http://schemas.openxmlformats.org/drawingml/2006/main" name="Tryllestav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</TotalTime>
  <Words>24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Tryllestav</vt:lpstr>
      <vt:lpstr>PowerPoint-presentasjon</vt:lpstr>
      <vt:lpstr>PowerPoint-presentasjon</vt:lpstr>
    </vt:vector>
  </TitlesOfParts>
  <Company>unknown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Marthe Gonsholt</dc:creator>
  <cp:lastModifiedBy>Hege Eikeland</cp:lastModifiedBy>
  <cp:revision>3</cp:revision>
  <dcterms:created xsi:type="dcterms:W3CDTF">2015-11-09T10:20:10Z</dcterms:created>
  <dcterms:modified xsi:type="dcterms:W3CDTF">2015-11-09T12:11:35Z</dcterms:modified>
</cp:coreProperties>
</file>