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71" r:id="rId8"/>
    <p:sldId id="259" r:id="rId9"/>
    <p:sldId id="262" r:id="rId10"/>
    <p:sldId id="263" r:id="rId11"/>
    <p:sldId id="261" r:id="rId12"/>
    <p:sldId id="260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5EE10EF-75C4-4889-B62B-CA75A5D3E2EE}" type="datetimeFigureOut">
              <a:rPr lang="nb-NO" smtClean="0"/>
              <a:t>27.08.2015</a:t>
            </a:fld>
            <a:endParaRPr lang="nb-NO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C44EFF4-EA2C-4F8D-AA97-22C5A45C23C4}" type="slidenum">
              <a:rPr lang="nb-NO" smtClean="0"/>
              <a:t>‹#›</a:t>
            </a:fld>
            <a:endParaRPr lang="nb-NO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10EF-75C4-4889-B62B-CA75A5D3E2EE}" type="datetimeFigureOut">
              <a:rPr lang="nb-NO" smtClean="0"/>
              <a:t>27.08.2015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EFF4-EA2C-4F8D-AA97-22C5A45C23C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10EF-75C4-4889-B62B-CA75A5D3E2EE}" type="datetimeFigureOut">
              <a:rPr lang="nb-NO" smtClean="0"/>
              <a:t>27.08.2015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EFF4-EA2C-4F8D-AA97-22C5A45C23C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10EF-75C4-4889-B62B-CA75A5D3E2EE}" type="datetimeFigureOut">
              <a:rPr lang="nb-NO" smtClean="0"/>
              <a:t>27.08.2015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EFF4-EA2C-4F8D-AA97-22C5A45C23C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10EF-75C4-4889-B62B-CA75A5D3E2EE}" type="datetimeFigureOut">
              <a:rPr lang="nb-NO" smtClean="0"/>
              <a:t>27.08.2015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EFF4-EA2C-4F8D-AA97-22C5A45C23C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10EF-75C4-4889-B62B-CA75A5D3E2EE}" type="datetimeFigureOut">
              <a:rPr lang="nb-NO" smtClean="0"/>
              <a:t>27.08.2015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EFF4-EA2C-4F8D-AA97-22C5A45C23C4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10EF-75C4-4889-B62B-CA75A5D3E2EE}" type="datetimeFigureOut">
              <a:rPr lang="nb-NO" smtClean="0"/>
              <a:t>27.08.2015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EFF4-EA2C-4F8D-AA97-22C5A45C23C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10EF-75C4-4889-B62B-CA75A5D3E2EE}" type="datetimeFigureOut">
              <a:rPr lang="nb-NO" smtClean="0"/>
              <a:t>27.08.2015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EFF4-EA2C-4F8D-AA97-22C5A45C23C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10EF-75C4-4889-B62B-CA75A5D3E2EE}" type="datetimeFigureOut">
              <a:rPr lang="nb-NO" smtClean="0"/>
              <a:t>27.08.2015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EFF4-EA2C-4F8D-AA97-22C5A45C23C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10EF-75C4-4889-B62B-CA75A5D3E2EE}" type="datetimeFigureOut">
              <a:rPr lang="nb-NO" smtClean="0"/>
              <a:t>27.08.2015</a:t>
            </a:fld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EFF4-EA2C-4F8D-AA97-22C5A45C23C4}" type="slidenum">
              <a:rPr lang="nb-NO" smtClean="0"/>
              <a:t>‹#›</a:t>
            </a:fld>
            <a:endParaRPr lang="nb-NO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10EF-75C4-4889-B62B-CA75A5D3E2EE}" type="datetimeFigureOut">
              <a:rPr lang="nb-NO" smtClean="0"/>
              <a:t>27.08.2015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EFF4-EA2C-4F8D-AA97-22C5A45C23C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EE10EF-75C4-4889-B62B-CA75A5D3E2EE}" type="datetimeFigureOut">
              <a:rPr lang="nb-NO" smtClean="0"/>
              <a:t>27.08.2015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C44EFF4-EA2C-4F8D-AA97-22C5A45C23C4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17671" y="3573016"/>
            <a:ext cx="3313355" cy="1702160"/>
          </a:xfrm>
        </p:spPr>
        <p:txBody>
          <a:bodyPr/>
          <a:lstStyle/>
          <a:p>
            <a:r>
              <a:rPr lang="nb-NO" dirty="0" smtClean="0"/>
              <a:t>Hinduismen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3892731" cy="291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Kastesystemet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Klassesystem</a:t>
            </a:r>
          </a:p>
          <a:p>
            <a:pPr marL="822960" lvl="1" indent="-457200">
              <a:buFont typeface="+mj-lt"/>
              <a:buAutoNum type="arabicPeriod"/>
            </a:pPr>
            <a:endParaRPr lang="nb-NO" dirty="0" smtClean="0"/>
          </a:p>
          <a:p>
            <a:pPr marL="822960" lvl="1" indent="-457200">
              <a:buFont typeface="+mj-lt"/>
              <a:buAutoNum type="arabicPeriod"/>
            </a:pPr>
            <a:r>
              <a:rPr lang="nb-NO" dirty="0" smtClean="0"/>
              <a:t>Prestekasten</a:t>
            </a:r>
          </a:p>
          <a:p>
            <a:pPr marL="822960" lvl="1" indent="-457200">
              <a:buFont typeface="+mj-lt"/>
              <a:buAutoNum type="arabicPeriod"/>
            </a:pPr>
            <a:r>
              <a:rPr lang="nb-NO" dirty="0" smtClean="0"/>
              <a:t>Krigerkasten</a:t>
            </a:r>
          </a:p>
          <a:p>
            <a:pPr marL="822960" lvl="1" indent="-457200">
              <a:buFont typeface="+mj-lt"/>
              <a:buAutoNum type="arabicPeriod"/>
            </a:pPr>
            <a:r>
              <a:rPr lang="nb-NO" dirty="0" smtClean="0"/>
              <a:t>Bonde/håndverker/handels-kasten</a:t>
            </a:r>
          </a:p>
          <a:p>
            <a:pPr marL="822960" lvl="1" indent="-457200">
              <a:buFont typeface="+mj-lt"/>
              <a:buAutoNum type="arabicPeriod"/>
            </a:pPr>
            <a:r>
              <a:rPr lang="nb-NO" dirty="0" smtClean="0"/>
              <a:t>Tjenerkasten</a:t>
            </a:r>
          </a:p>
          <a:p>
            <a:endParaRPr lang="nb-NO" dirty="0"/>
          </a:p>
          <a:p>
            <a:r>
              <a:rPr lang="nb-NO" dirty="0" smtClean="0"/>
              <a:t>Kasteløse</a:t>
            </a:r>
          </a:p>
        </p:txBody>
      </p:sp>
    </p:spTree>
    <p:extLst>
      <p:ext uri="{BB962C8B-B14F-4D97-AF65-F5344CB8AC3E}">
        <p14:creationId xmlns:p14="http://schemas.microsoft.com/office/powerpoint/2010/main" val="41613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Kastesystemet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Forbud i India mot forskjellsbehandling</a:t>
            </a:r>
          </a:p>
          <a:p>
            <a:endParaRPr lang="nb-NO" dirty="0"/>
          </a:p>
          <a:p>
            <a:r>
              <a:rPr lang="nb-NO" dirty="0" smtClean="0"/>
              <a:t>Likevel spiller kastene fortsatt en stor rolle</a:t>
            </a:r>
          </a:p>
          <a:p>
            <a:endParaRPr lang="nb-NO" dirty="0"/>
          </a:p>
          <a:p>
            <a:r>
              <a:rPr lang="nb-NO" dirty="0" smtClean="0"/>
              <a:t>Kaste bestemmer hva som er rent/urent for deg</a:t>
            </a:r>
          </a:p>
          <a:p>
            <a:endParaRPr lang="nb-NO" dirty="0"/>
          </a:p>
          <a:p>
            <a:r>
              <a:rPr lang="nb-NO" dirty="0" smtClean="0"/>
              <a:t>Kasteløse: søppeltømming, behandle døde ++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65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Kastesystemet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Eksempel: Prest</a:t>
            </a:r>
            <a:r>
              <a:rPr lang="nb-NO" dirty="0" smtClean="0"/>
              <a:t>: uren ved kontakt med lær eller blod</a:t>
            </a:r>
          </a:p>
          <a:p>
            <a:endParaRPr lang="nb-NO" dirty="0"/>
          </a:p>
          <a:p>
            <a:r>
              <a:rPr lang="nb-NO" dirty="0" smtClean="0"/>
              <a:t>Gifter seg innen egen kaste</a:t>
            </a:r>
          </a:p>
          <a:p>
            <a:endParaRPr lang="nb-NO" dirty="0" smtClean="0"/>
          </a:p>
          <a:p>
            <a:r>
              <a:rPr lang="nb-NO" dirty="0" smtClean="0"/>
              <a:t>Særlig </a:t>
            </a:r>
            <a:r>
              <a:rPr lang="nb-NO" dirty="0" smtClean="0"/>
              <a:t>på </a:t>
            </a:r>
            <a:r>
              <a:rPr lang="nb-NO" dirty="0" smtClean="0"/>
              <a:t>landsbygda forholder man seg til dette fortsatt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96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Gud eller Gudene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Guden Brahman</a:t>
            </a:r>
          </a:p>
          <a:p>
            <a:endParaRPr lang="nb-NO" dirty="0"/>
          </a:p>
          <a:p>
            <a:r>
              <a:rPr lang="nb-NO" dirty="0" smtClean="0"/>
              <a:t>Millioner av andre guder – alle er egentlig uttrykk for Brahman</a:t>
            </a:r>
          </a:p>
          <a:p>
            <a:endParaRPr lang="nb-NO" dirty="0"/>
          </a:p>
          <a:p>
            <a:r>
              <a:rPr lang="nb-NO" dirty="0" smtClean="0"/>
              <a:t>Vishnu, Shiva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26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Ritualer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err="1" smtClean="0"/>
              <a:t>Pudsja</a:t>
            </a:r>
            <a:r>
              <a:rPr lang="nb-NO" dirty="0" smtClean="0"/>
              <a:t> – tilbedelse </a:t>
            </a:r>
          </a:p>
          <a:p>
            <a:endParaRPr lang="nb-NO" dirty="0"/>
          </a:p>
          <a:p>
            <a:r>
              <a:rPr lang="nb-NO" dirty="0" smtClean="0"/>
              <a:t>Hjemme på eget sted med </a:t>
            </a:r>
            <a:r>
              <a:rPr lang="nb-NO" dirty="0" err="1" smtClean="0"/>
              <a:t>murti</a:t>
            </a:r>
            <a:r>
              <a:rPr lang="nb-NO" dirty="0" smtClean="0"/>
              <a:t> (innviet </a:t>
            </a:r>
            <a:r>
              <a:rPr lang="nb-NO" dirty="0" smtClean="0"/>
              <a:t>gudestatue)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Guden kommer på besøk under </a:t>
            </a:r>
            <a:r>
              <a:rPr lang="nb-NO" dirty="0" err="1" smtClean="0"/>
              <a:t>Pudsja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51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Ritualer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Tilbedelse i tempelet</a:t>
            </a:r>
          </a:p>
          <a:p>
            <a:pPr lvl="1"/>
            <a:r>
              <a:rPr lang="nb-NO" dirty="0" smtClean="0"/>
              <a:t>Menneskene </a:t>
            </a:r>
            <a:r>
              <a:rPr lang="nb-NO" dirty="0" smtClean="0"/>
              <a:t>er på besøk hos gudene</a:t>
            </a:r>
          </a:p>
          <a:p>
            <a:endParaRPr lang="nb-NO" dirty="0"/>
          </a:p>
          <a:p>
            <a:r>
              <a:rPr lang="nb-NO" dirty="0" smtClean="0"/>
              <a:t>Mange høytider</a:t>
            </a:r>
          </a:p>
          <a:p>
            <a:pPr lvl="1"/>
            <a:r>
              <a:rPr lang="nb-NO" dirty="0" smtClean="0"/>
              <a:t>Lysfesten </a:t>
            </a:r>
            <a:r>
              <a:rPr lang="nb-NO" dirty="0" err="1" smtClean="0"/>
              <a:t>divali</a:t>
            </a:r>
            <a:r>
              <a:rPr lang="nb-NO" dirty="0" smtClean="0"/>
              <a:t> – feiret over hele verden</a:t>
            </a:r>
          </a:p>
          <a:p>
            <a:pPr lvl="1"/>
            <a:r>
              <a:rPr lang="nb-NO" dirty="0" err="1" smtClean="0"/>
              <a:t>Pudsja</a:t>
            </a:r>
            <a:r>
              <a:rPr lang="nb-NO" dirty="0" smtClean="0"/>
              <a:t>, god mat, gaver, musikk og dans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00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Religiøse skrifter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Flere – eldste: Vedaskriftene</a:t>
            </a:r>
          </a:p>
          <a:p>
            <a:endParaRPr lang="nb-NO" dirty="0"/>
          </a:p>
          <a:p>
            <a:r>
              <a:rPr lang="nb-NO" dirty="0" smtClean="0"/>
              <a:t>Skrevet ned 1500-1000 f.v.t.</a:t>
            </a:r>
          </a:p>
          <a:p>
            <a:pPr lvl="1"/>
            <a:r>
              <a:rPr lang="nb-NO" dirty="0" smtClean="0"/>
              <a:t>Ritualer – oppgaver</a:t>
            </a:r>
          </a:p>
          <a:p>
            <a:pPr lvl="1"/>
            <a:r>
              <a:rPr lang="nb-NO" dirty="0" err="1" smtClean="0"/>
              <a:t>Upanishadene</a:t>
            </a:r>
            <a:r>
              <a:rPr lang="nb-NO" dirty="0" smtClean="0"/>
              <a:t> </a:t>
            </a:r>
          </a:p>
          <a:p>
            <a:pPr lvl="2"/>
            <a:r>
              <a:rPr lang="nb-NO" dirty="0" smtClean="0"/>
              <a:t>Filosofiske diskusjoner</a:t>
            </a:r>
          </a:p>
          <a:p>
            <a:pPr lvl="2"/>
            <a:r>
              <a:rPr lang="nb-NO" dirty="0" smtClean="0"/>
              <a:t>Finnes én gud – Brahman.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Skrevet på Sanskrit (hellig språk)</a:t>
            </a:r>
          </a:p>
        </p:txBody>
      </p:sp>
    </p:spTree>
    <p:extLst>
      <p:ext uri="{BB962C8B-B14F-4D97-AF65-F5344CB8AC3E}">
        <p14:creationId xmlns:p14="http://schemas.microsoft.com/office/powerpoint/2010/main" val="2556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India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Hinduismens røtter</a:t>
            </a:r>
          </a:p>
          <a:p>
            <a:endParaRPr lang="nb-NO" dirty="0"/>
          </a:p>
          <a:p>
            <a:r>
              <a:rPr lang="nb-NO" dirty="0" smtClean="0"/>
              <a:t>Fortsatt 90% av hinduer i India</a:t>
            </a:r>
          </a:p>
          <a:p>
            <a:endParaRPr lang="nb-NO" dirty="0"/>
          </a:p>
          <a:p>
            <a:r>
              <a:rPr lang="nb-NO" dirty="0" smtClean="0"/>
              <a:t>Hinduisme: </a:t>
            </a:r>
            <a:r>
              <a:rPr lang="nb-NO" dirty="0" err="1" smtClean="0"/>
              <a:t>Sanantana</a:t>
            </a:r>
            <a:r>
              <a:rPr lang="nb-NO" dirty="0" smtClean="0"/>
              <a:t> Dharma</a:t>
            </a:r>
          </a:p>
          <a:p>
            <a:endParaRPr lang="nb-NO" dirty="0"/>
          </a:p>
          <a:p>
            <a:r>
              <a:rPr lang="nb-NO" dirty="0" smtClean="0"/>
              <a:t>Blant de eldste religionene (3000 år)</a:t>
            </a:r>
          </a:p>
          <a:p>
            <a:endParaRPr lang="nb-NO" dirty="0"/>
          </a:p>
          <a:p>
            <a:r>
              <a:rPr lang="nb-NO" dirty="0" smtClean="0"/>
              <a:t>Ingen grunnlegger</a:t>
            </a:r>
          </a:p>
        </p:txBody>
      </p:sp>
    </p:spTree>
    <p:extLst>
      <p:ext uri="{BB962C8B-B14F-4D97-AF65-F5344CB8AC3E}">
        <p14:creationId xmlns:p14="http://schemas.microsoft.com/office/powerpoint/2010/main" val="33745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tror de på?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Dharma: Den hellige verdensorden</a:t>
            </a:r>
          </a:p>
          <a:p>
            <a:pPr marL="68580" indent="0">
              <a:buNone/>
            </a:pPr>
            <a:r>
              <a:rPr lang="nb-NO" dirty="0" smtClean="0"/>
              <a:t>(Alt har sin plass)</a:t>
            </a:r>
          </a:p>
          <a:p>
            <a:endParaRPr lang="nb-NO" dirty="0"/>
          </a:p>
          <a:p>
            <a:r>
              <a:rPr lang="nb-NO" dirty="0" smtClean="0"/>
              <a:t>Samsara: Rekken av gjenfødsler</a:t>
            </a:r>
          </a:p>
          <a:p>
            <a:pPr marL="68580" indent="0">
              <a:buNone/>
            </a:pPr>
            <a:r>
              <a:rPr lang="nb-NO" dirty="0" smtClean="0"/>
              <a:t>(Ingen kirkegårder)</a:t>
            </a:r>
          </a:p>
          <a:p>
            <a:pPr marL="68580" indent="0">
              <a:buNone/>
            </a:pPr>
            <a:endParaRPr lang="nb-NO" dirty="0"/>
          </a:p>
          <a:p>
            <a:r>
              <a:rPr lang="nb-NO" dirty="0" smtClean="0"/>
              <a:t>Karma: Handlinger-&gt;Konsekvenser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8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170736" cy="429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1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tror de på: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Atman (Evig sjel)</a:t>
            </a:r>
          </a:p>
          <a:p>
            <a:endParaRPr lang="nb-NO" dirty="0"/>
          </a:p>
          <a:p>
            <a:r>
              <a:rPr lang="nb-NO" dirty="0" err="1" smtClean="0"/>
              <a:t>Moksha</a:t>
            </a:r>
            <a:r>
              <a:rPr lang="nb-NO" dirty="0" smtClean="0"/>
              <a:t> (Frigjøring fra gjenfødsel - Frelse)</a:t>
            </a:r>
          </a:p>
          <a:p>
            <a:pPr marL="68580" indent="0">
              <a:buNone/>
            </a:pPr>
            <a:endParaRPr lang="nb-NO" dirty="0"/>
          </a:p>
          <a:p>
            <a:pPr marL="68580" indent="0">
              <a:buNone/>
            </a:pPr>
            <a:r>
              <a:rPr lang="nb-NO" dirty="0" smtClean="0"/>
              <a:t>Hvordan?</a:t>
            </a:r>
          </a:p>
          <a:p>
            <a:pPr lvl="1"/>
            <a:r>
              <a:rPr lang="nb-NO" dirty="0" smtClean="0"/>
              <a:t>Bli ett med Verdenssjelen Brahman</a:t>
            </a:r>
          </a:p>
          <a:p>
            <a:pPr lvl="1"/>
            <a:r>
              <a:rPr lang="nb-NO" dirty="0" smtClean="0"/>
              <a:t>Tilbe guder/gudinner</a:t>
            </a:r>
          </a:p>
          <a:p>
            <a:pPr lvl="1"/>
            <a:r>
              <a:rPr lang="nb-NO" dirty="0" smtClean="0"/>
              <a:t>Dø i Varanasi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6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Shiva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4508873" cy="563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2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Ganesha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474988" cy="429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7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Varanasi – Ganges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99026"/>
            <a:ext cx="63367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2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Dagliglivet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Storfamilie – respekt for eldre</a:t>
            </a:r>
          </a:p>
          <a:p>
            <a:endParaRPr lang="nb-NO" dirty="0"/>
          </a:p>
          <a:p>
            <a:r>
              <a:rPr lang="nb-NO" dirty="0" smtClean="0"/>
              <a:t>Hilser med håndflater mot hverandre</a:t>
            </a:r>
          </a:p>
          <a:p>
            <a:endParaRPr lang="nb-NO" dirty="0"/>
          </a:p>
          <a:p>
            <a:r>
              <a:rPr lang="nb-NO" dirty="0" smtClean="0"/>
              <a:t>Respekt for alt levende (Vegetar)</a:t>
            </a:r>
          </a:p>
          <a:p>
            <a:endParaRPr lang="nb-NO" dirty="0"/>
          </a:p>
          <a:p>
            <a:r>
              <a:rPr lang="nb-NO" dirty="0" smtClean="0"/>
              <a:t>Hellig ku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55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1A6C1E46E6424D9EDB4B87296D9605" ma:contentTypeVersion="0" ma:contentTypeDescription="Opprett et nytt dokument." ma:contentTypeScope="" ma:versionID="fd4908fcf8789233e8fea64e0c3e524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46b1278d9cfcc25be5279bed512250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9C4930-D5D3-4F35-90C0-7A1F4A7F0A7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F29D7F6-94BE-441E-A28C-8D7C84489B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540C3E-E40C-49CA-9C1D-FF055994E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1415</TotalTime>
  <Words>270</Words>
  <Application>Microsoft Office PowerPoint</Application>
  <PresentationFormat>Skjermfremvisning (4:3)</PresentationFormat>
  <Paragraphs>93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Century Gothic</vt:lpstr>
      <vt:lpstr>Wingdings 2</vt:lpstr>
      <vt:lpstr>Austin</vt:lpstr>
      <vt:lpstr>Hinduismen</vt:lpstr>
      <vt:lpstr>India</vt:lpstr>
      <vt:lpstr>Hva tror de på?</vt:lpstr>
      <vt:lpstr>PowerPoint-presentasjon</vt:lpstr>
      <vt:lpstr>Hva tror de på:</vt:lpstr>
      <vt:lpstr>PowerPoint-presentasjon</vt:lpstr>
      <vt:lpstr>Ganesha</vt:lpstr>
      <vt:lpstr>Varanasi – Ganges </vt:lpstr>
      <vt:lpstr>Dagliglivet</vt:lpstr>
      <vt:lpstr>Kastesystemet</vt:lpstr>
      <vt:lpstr>Kastesystemet</vt:lpstr>
      <vt:lpstr>Kastesystemet</vt:lpstr>
      <vt:lpstr>Gud eller Gudene</vt:lpstr>
      <vt:lpstr>Ritualer</vt:lpstr>
      <vt:lpstr>Ritualer</vt:lpstr>
      <vt:lpstr>Religiøse skrifter</vt:lpstr>
    </vt:vector>
  </TitlesOfParts>
  <Company>Skien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Hinduismen</dc:title>
  <dc:creator>Geir Rollefsen</dc:creator>
  <cp:lastModifiedBy>Geir Rollefsen</cp:lastModifiedBy>
  <cp:revision>9</cp:revision>
  <dcterms:created xsi:type="dcterms:W3CDTF">2012-08-26T20:51:38Z</dcterms:created>
  <dcterms:modified xsi:type="dcterms:W3CDTF">2015-08-27T11:35:32Z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0x010100751A6C1E46E6424D9EDB4B87296D9605</vt:lpwstr>
  </property>
  <property fmtid="{D5CDD505-2E9C-101B-9397-08002B2CF9AE}" pid="3" name="IsMyDocuments">
    <vt:bool>true</vt:bool>
  </property>
</Properties>
</file>